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D804A-1D5A-F7C8-DDAB-FF8EB4726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3A190D-D61A-20CD-1255-E4A14E9EA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86F416-0978-104C-F729-61BAE449A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33D2A1-4F4C-0AE0-3A7D-E22A557F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A2ECB4-2DA5-A063-456E-08740F2D1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9849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78E9E5-CB09-E311-0014-87070C21E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473E7FF-0247-2213-5A6B-1A1668568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500379-46CC-A33F-2AE1-16252E820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A04F3C-C0BD-6B88-B3D3-9593F7A32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D0EC-8255-950B-CE6F-FEBBA3A4A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2006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071E44B-3265-7785-78C4-FD1772B54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887E1E8-3EDD-099D-F65B-9C2FC5042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AD9851-1649-31E6-D6BC-BBD1FD418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783B9B-CB77-1A3F-04F9-D529306A5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4A8845-3B9F-964B-35FB-1A81466E2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979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51B1FE-3438-78AC-F853-927DC3409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65ADDA-DFE7-F32F-FEF6-74594B191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CF4BEA-F305-D0C6-27E4-00AF9E854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84CA98-C9B4-79CA-0F70-DCF095328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786A04-FF9C-285F-7BDF-95D29D8BC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446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4A243A-122C-97D9-7C14-33AC6576C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6C85F7-A799-3F6A-736C-7525B1D05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0F95B4-DC0D-081A-3082-23E7EC21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6BB656-17F7-10C2-E07B-FBFFD48F6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CE0E49-B017-81FA-D79F-8926A9872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0891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A2AEF5-EE82-670D-6574-0500E935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6DB866-8F7B-8912-4B7A-14E254E6D5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D12D4C-8FF9-03E5-509F-83066F58A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FF4758C-B535-3D38-1A63-3C3FA1475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80A80C-700E-7712-C249-E20EA50E1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2D3EA4-C923-22B5-53D9-3AF58D430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1907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7E6EE-AF00-8BAF-CF38-11E9124A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116DAC-4BAE-DCDA-EA05-3BA3687F8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3E6DB0-CCF4-0F72-3274-FEBDB9993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BEA9ED-4F63-2D81-5D4E-4099C6A07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FC27267-7AB3-622E-82F6-6DA63FDD2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B50538A-60D7-6704-7BD4-0ACE9C3EF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7DC7D48-BC67-C38E-5376-323C89761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EEC0F0E-3A22-41EF-DAC5-414A005D7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3492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6C12CC-CF7C-BE28-71FC-0F0FEFE3A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8E29611-4CB7-4448-E9AA-DEBC1451A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34DD80F-38F4-858D-3B0D-254615D7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42806B-C034-BE93-7592-000C13ECC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1257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E8BB673-11C7-8BCD-EC41-11BC8A830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E8C48C7-8FFA-BAB0-A9AD-F2D773627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C394BF-DFC0-8C4B-E38C-F45D37523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3277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9322E-CE1D-0761-3F2E-623DAF33E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52E17C-6C72-D49A-DFAC-9E9D5B4DA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608111-80DE-2F18-A862-07EBE736D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86F3AF-C910-9F40-1429-C20B28BDF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053B6D-49A4-81DC-8E46-B3CCE6B5D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39370E-B8B2-21C4-1A74-EDB13DD0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87996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54020-EE7B-529E-042D-AE516457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D062177-94C2-3131-549C-E30B9089F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02F2398-753B-5AD3-5B5B-69003803C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B7DA15-33CF-1A05-496C-66FCDF578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08F6C7-24E0-E41E-E2B5-6FB17076C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5286E8-C3D2-C9A0-0A43-5F698BE31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921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5C0F12F-E554-5DA5-55C4-E7502C84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EE3FBB-0F02-5433-4741-92DDF12D1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DE91AB-A283-FCBD-A6B7-7403321206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E2DDF-AD82-4F18-9DD2-AFD9AC32E1E7}" type="datetimeFigureOut">
              <a:rPr lang="es-MX" smtClean="0"/>
              <a:t>04/07/2023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5C3560-ABEC-F419-A92A-4AC0EBC70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DB27D1-19D8-AC9E-6D13-1A82F5E0A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1220D-BEEE-4CCE-AB76-8EB68FD1ED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618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 la pantalla de un computador&#10;&#10;Descripción generada automáticamente con confianza media">
            <a:extLst>
              <a:ext uri="{FF2B5EF4-FFF2-40B4-BE49-F238E27FC236}">
                <a16:creationId xmlns:a16="http://schemas.microsoft.com/office/drawing/2014/main" id="{F7A76F31-8878-97BA-9254-52BB75538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2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FDB82300-B959-D0B5-BFC0-E0C22AD83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7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F21C7F3B-D6E1-C2E0-1919-1A092E914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84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982CD8ED-C92E-4558-655D-E93097005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2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&#10;&#10;Descripción generada automáticamente con confianza media">
            <a:extLst>
              <a:ext uri="{FF2B5EF4-FFF2-40B4-BE49-F238E27FC236}">
                <a16:creationId xmlns:a16="http://schemas.microsoft.com/office/drawing/2014/main" id="{C12C8A4F-3B6F-B51D-B428-C3DC5B5EA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0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D49D12A3-D54A-8A99-1DCC-2000A422D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541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616D7C74-B8F9-0D5D-E472-2008BB991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21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CC3D8C26-7FDF-854B-EB17-26C186D2B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442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Panorámica</PresentationFormat>
  <Paragraphs>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 Serrato</dc:creator>
  <cp:lastModifiedBy>Angel Serrato</cp:lastModifiedBy>
  <cp:revision>1</cp:revision>
  <dcterms:created xsi:type="dcterms:W3CDTF">2023-07-05T01:47:26Z</dcterms:created>
  <dcterms:modified xsi:type="dcterms:W3CDTF">2023-07-05T02:00:51Z</dcterms:modified>
</cp:coreProperties>
</file>

<file path=docProps/thumbnail.jpeg>
</file>